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Kruti Dev 246" pitchFamily="2" charset="0"/>
      <p:regular r:id="rId13"/>
    </p:embeddedFont>
    <p:embeddedFont>
      <p:font typeface="Kruti Dev 366" pitchFamily="2" charset="0"/>
      <p:regular r:id="rId14"/>
    </p:embeddedFont>
    <p:embeddedFont>
      <p:font typeface="Wingdings 2" pitchFamily="18" charset="2"/>
      <p:regular r:id="rId15"/>
    </p:embeddedFont>
    <p:embeddedFont>
      <p:font typeface="Kruti Dev 106 " pitchFamily="2" charset="0"/>
      <p:regular r:id="rId16"/>
    </p:embeddedFont>
    <p:embeddedFont>
      <p:font typeface="Berlin Sans FB" pitchFamily="34" charset="0"/>
      <p:regular r:id="rId17"/>
      <p:bold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428736"/>
            <a:ext cx="6691312" cy="198120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en-US" sz="13500" dirty="0" err="1" smtClean="0">
                <a:latin typeface="Kruti Dev 246" pitchFamily="2" charset="0"/>
              </a:rPr>
              <a:t>ekud</a:t>
            </a:r>
            <a:r>
              <a:rPr lang="en-US" sz="13500" dirty="0" smtClean="0">
                <a:latin typeface="Kruti Dev 246" pitchFamily="2" charset="0"/>
              </a:rPr>
              <a:t> </a:t>
            </a:r>
            <a:r>
              <a:rPr lang="en-US" sz="13500" dirty="0" err="1" smtClean="0">
                <a:latin typeface="Kruti Dev 246" pitchFamily="2" charset="0"/>
              </a:rPr>
              <a:t>Hkk”kk</a:t>
            </a:r>
            <a:endParaRPr lang="en-IN" sz="13500" dirty="0">
              <a:latin typeface="Kruti Dev 246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" y="3929066"/>
            <a:ext cx="7495704" cy="214314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88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366" pitchFamily="2" charset="0"/>
              </a:rPr>
              <a:t>izLrqrdrkZ</a:t>
            </a:r>
            <a:endParaRPr lang="en-US" sz="88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366" pitchFamily="2" charset="0"/>
            </a:endParaRPr>
          </a:p>
          <a:p>
            <a:pPr algn="l"/>
            <a:r>
              <a:rPr lang="en-US" sz="88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366" pitchFamily="2" charset="0"/>
              </a:rPr>
              <a:t>MkW-lq’kkar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366" pitchFamily="2" charset="0"/>
              </a:rPr>
              <a:t> </a:t>
            </a:r>
            <a:r>
              <a:rPr lang="en-US" sz="880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366" pitchFamily="2" charset="0"/>
              </a:rPr>
              <a:t>pØcrhZ</a:t>
            </a:r>
            <a:endParaRPr lang="en-IN" sz="88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36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92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997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60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5- Hkk”kk igys mPPkfjr gksrh gSA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438400"/>
            <a:ext cx="4039281" cy="403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877546"/>
            <a:ext cx="3160987" cy="31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02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CULTY\Desktop\mc900435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57242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99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246" pitchFamily="2" charset="0"/>
              </a:rPr>
              <a:t>Hkk”kk</a:t>
            </a:r>
            <a:endParaRPr lang="en-IN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24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Ekuq”;ksa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ds n~okjk </a:t>
            </a: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vius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</a:t>
            </a: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fopkjksa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</a:t>
            </a: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dk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</a:t>
            </a: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vknku&amp;iznku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</a:t>
            </a: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djus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ds </a:t>
            </a:r>
            <a:r>
              <a:rPr lang="en-US" sz="4800" err="1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ek</a:t>
            </a:r>
            <a:r>
              <a:rPr lang="en-US" sz="48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/;e dks Hkk”kk dgk tkrk gSA lkekU; vFkksZa esa viuh ckr dgus vkSj le&gt;us ds lHkh lk/kuksa dks Hkk”kk dgrs gSaA Hkk”kk mu loksZRre l`f”V;ksa esa ls ,d gS ftudk ekuork ds fodkl esa vge ;ksxnku gSA </a:t>
            </a:r>
            <a:endParaRPr lang="en-IN" sz="480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106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1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246" pitchFamily="2" charset="0"/>
              </a:rPr>
              <a:t>ifjHkk”kk</a:t>
            </a:r>
            <a:endParaRPr lang="en-IN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24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32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80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MkW ckcwjke lDlsuk ds vuqlkj&amp;</a:t>
            </a:r>
          </a:p>
          <a:p>
            <a:pPr marL="64008" indent="0">
              <a:buNone/>
            </a:pPr>
            <a:endParaRPr lang="en-US" sz="480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106 " pitchFamily="2" charset="0"/>
            </a:endParaRPr>
          </a:p>
          <a:p>
            <a:pPr marL="64008" indent="0">
              <a:buNone/>
            </a:pPr>
            <a:r>
              <a:rPr lang="en-US" sz="480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^^ftu /ofu fpUgksa n~okjk euq”; ijLij fopkj fofue; djrs gSa] mls Hkk”kk dgrs gSaA**</a:t>
            </a:r>
            <a:endParaRPr lang="en-IN" sz="480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106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74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246" pitchFamily="2" charset="0"/>
              </a:rPr>
              <a:t>ekud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246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246" pitchFamily="2" charset="0"/>
              </a:rPr>
              <a:t>Hkk”kk</a:t>
            </a:r>
            <a:endParaRPr lang="en-IN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24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Hkk”kk </a:t>
            </a:r>
            <a:r>
              <a:rPr lang="en-US" sz="420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ds dÃ </a:t>
            </a:r>
            <a:r>
              <a:rPr lang="en-US" sz="4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:i gks ldrs gSa] ij ekud :i ,d gh gksrk gSA ^ekud* vFkkZr~ fLFkj] ‘kq) o Lrjh; :iA fgUnh esa ^ekud* ‘kCn dh jpuk vaxzsth ds </a:t>
            </a:r>
            <a:r>
              <a:rPr lang="en-US" sz="4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Standard</a:t>
            </a:r>
            <a:r>
              <a:rPr lang="en-US" sz="4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 ds izfr ‘kCn ds :i eas rFkk ^ekud Hkk”kk* ds vuqokj ds :i </a:t>
            </a:r>
            <a:r>
              <a:rPr lang="en-US" sz="4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Standard Language </a:t>
            </a:r>
            <a:r>
              <a:rPr lang="en-US" sz="4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esa izpfyr gSA ekud vFkkZr~ O;kdj.k dk iz;ksx fd;k gqvk Hkk”kkA  </a:t>
            </a:r>
            <a:endParaRPr lang="en-IN" sz="420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106 " pitchFamily="2" charset="0"/>
            </a:endParaRPr>
          </a:p>
          <a:p>
            <a:pPr marL="64008" indent="0"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57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610600" cy="1905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0"/>
          </a:effectLst>
        </p:spPr>
        <p:txBody>
          <a:bodyPr>
            <a:noAutofit/>
          </a:bodyPr>
          <a:lstStyle/>
          <a:p>
            <a:pPr algn="ctr"/>
            <a:r>
              <a:rPr lang="en-US" sz="10500" smtClean="0">
                <a:latin typeface="Kruti Dev 246" pitchFamily="2" charset="0"/>
              </a:rPr>
              <a:t>fo’ks”krk,¡</a:t>
            </a:r>
            <a:endParaRPr lang="en-IN" sz="10500">
              <a:latin typeface="Kruti Dev 24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90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60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1- Hkk”kk lekftd oLrq gSA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27" y="1676400"/>
            <a:ext cx="8597411" cy="3311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79" y="5334000"/>
            <a:ext cx="887070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18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60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2- Hkk”kk iSr`d lEifRr ugha gSaA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172" y="2895600"/>
            <a:ext cx="3124200" cy="286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232522"/>
            <a:ext cx="4191000" cy="4191000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4904061" y="2735705"/>
            <a:ext cx="3374477" cy="3200400"/>
          </a:xfrm>
          <a:prstGeom prst="noSmoking">
            <a:avLst>
              <a:gd name="adj" fmla="val 947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827033" y="2727822"/>
            <a:ext cx="3374477" cy="3200400"/>
          </a:xfrm>
          <a:prstGeom prst="noSmoking">
            <a:avLst>
              <a:gd name="adj" fmla="val 947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90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60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3- Hkk”kk dk izokg vfofPNUu gSA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0827"/>
            <a:ext cx="9144000" cy="25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1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600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106 " pitchFamily="2" charset="0"/>
              </a:rPr>
              <a:t>4- Hkk”kk loZO;kid gSA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1336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20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196</TotalTime>
  <Words>194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Kruti Dev 246</vt:lpstr>
      <vt:lpstr>Kruti Dev 366</vt:lpstr>
      <vt:lpstr>Wingdings 2</vt:lpstr>
      <vt:lpstr>Kruti Dev 106 </vt:lpstr>
      <vt:lpstr>Berlin Sans FB</vt:lpstr>
      <vt:lpstr>Century Gothic</vt:lpstr>
      <vt:lpstr>Verdana</vt:lpstr>
      <vt:lpstr>Verve</vt:lpstr>
      <vt:lpstr>ekud Hkk”kk</vt:lpstr>
      <vt:lpstr>Hkk”kk</vt:lpstr>
      <vt:lpstr>ifjHkk”kk</vt:lpstr>
      <vt:lpstr>ekud Hkk”kk</vt:lpstr>
      <vt:lpstr>fo’ks”krk,¡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ekud Hkk”kk</dc:title>
  <dc:creator>PrashantTJ</dc:creator>
  <cp:lastModifiedBy>FACULTY</cp:lastModifiedBy>
  <cp:revision>46</cp:revision>
  <dcterms:created xsi:type="dcterms:W3CDTF">2006-08-16T00:00:00Z</dcterms:created>
  <dcterms:modified xsi:type="dcterms:W3CDTF">2018-12-01T07:41:33Z</dcterms:modified>
</cp:coreProperties>
</file>